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9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523" r:id="rId11"/>
    <p:sldId id="358" r:id="rId12"/>
    <p:sldId id="515" r:id="rId13"/>
    <p:sldId id="524" r:id="rId14"/>
    <p:sldId id="415" r:id="rId15"/>
    <p:sldId id="516" r:id="rId16"/>
    <p:sldId id="517" r:id="rId17"/>
    <p:sldId id="285" r:id="rId18"/>
    <p:sldId id="514" r:id="rId19"/>
    <p:sldId id="425" r:id="rId20"/>
    <p:sldId id="518" r:id="rId21"/>
    <p:sldId id="519" r:id="rId22"/>
    <p:sldId id="429" r:id="rId23"/>
    <p:sldId id="485" r:id="rId24"/>
    <p:sldId id="486" r:id="rId25"/>
    <p:sldId id="520" r:id="rId26"/>
    <p:sldId id="435" r:id="rId27"/>
    <p:sldId id="521" r:id="rId28"/>
    <p:sldId id="513" r:id="rId29"/>
    <p:sldId id="356" r:id="rId30"/>
    <p:sldId id="511" r:id="rId31"/>
    <p:sldId id="565" r:id="rId32"/>
    <p:sldId id="567" r:id="rId33"/>
    <p:sldId id="564" r:id="rId34"/>
    <p:sldId id="568" r:id="rId35"/>
    <p:sldId id="566" r:id="rId36"/>
    <p:sldId id="569" r:id="rId37"/>
    <p:sldId id="570" r:id="rId38"/>
    <p:sldId id="512" r:id="rId39"/>
    <p:sldId id="317" r:id="rId40"/>
    <p:sldId id="263" r:id="rId41"/>
    <p:sldId id="276" r:id="rId42"/>
    <p:sldId id="273" r:id="rId43"/>
    <p:sldId id="413" r:id="rId44"/>
    <p:sldId id="431" r:id="rId45"/>
    <p:sldId id="432" r:id="rId46"/>
    <p:sldId id="284" r:id="rId47"/>
    <p:sldId id="359" r:id="rId48"/>
    <p:sldId id="269" r:id="rId49"/>
    <p:sldId id="270" r:id="rId50"/>
    <p:sldId id="271" r:id="rId51"/>
    <p:sldId id="272" r:id="rId52"/>
    <p:sldId id="279" r:id="rId53"/>
    <p:sldId id="418" r:id="rId54"/>
    <p:sldId id="434" r:id="rId55"/>
    <p:sldId id="510" r:id="rId56"/>
    <p:sldId id="572" r:id="rId57"/>
    <p:sldId id="458" r:id="rId58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503E"/>
    <a:srgbClr val="000000"/>
    <a:srgbClr val="FDCA00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78" d="100"/>
          <a:sy n="78" d="100"/>
        </p:scale>
        <p:origin x="1133" y="62"/>
      </p:cViewPr>
      <p:guideLst>
        <p:guide orient="horz" pos="2313"/>
        <p:guide pos="29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3.xml"/><Relationship Id="rId59" Type="http://schemas.openxmlformats.org/officeDocument/2006/relationships/handoutMaster" Target="handoutMasters/handoutMaster1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NULL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9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0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1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2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3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4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5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6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NULL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"/>
          <c:y val="0.139034268844447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77.3913043478261</c:v>
                </c:pt>
                <c:pt idx="1">
                  <c:v>22.6086956521739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</c:v>
                </c:pt>
                <c:pt idx="2">
                  <c:v>0.553463638</c:v>
                </c:pt>
                <c:pt idx="3">
                  <c:v>0.609295189</c:v>
                </c:pt>
                <c:pt idx="4">
                  <c:v>0.584712327</c:v>
                </c:pt>
                <c:pt idx="5">
                  <c:v>0.564620972</c:v>
                </c:pt>
                <c:pt idx="6">
                  <c:v>0.585619926</c:v>
                </c:pt>
                <c:pt idx="7">
                  <c:v>0.556119621</c:v>
                </c:pt>
                <c:pt idx="8">
                  <c:v>0.583963573</c:v>
                </c:pt>
                <c:pt idx="9">
                  <c:v>0.462928593</c:v>
                </c:pt>
                <c:pt idx="10">
                  <c:v>0.326160818</c:v>
                </c:pt>
                <c:pt idx="11">
                  <c:v>0.255871594</c:v>
                </c:pt>
                <c:pt idx="12">
                  <c:v>0.275361568</c:v>
                </c:pt>
                <c:pt idx="13">
                  <c:v>0.261665493</c:v>
                </c:pt>
                <c:pt idx="14">
                  <c:v>0.248758823</c:v>
                </c:pt>
                <c:pt idx="15">
                  <c:v>0.24700354</c:v>
                </c:pt>
                <c:pt idx="16">
                  <c:v>0.190085918</c:v>
                </c:pt>
                <c:pt idx="17">
                  <c:v>0.218245193</c:v>
                </c:pt>
                <c:pt idx="18">
                  <c:v>0.203553244</c:v>
                </c:pt>
                <c:pt idx="19">
                  <c:v>0.231095284</c:v>
                </c:pt>
                <c:pt idx="20">
                  <c:v>0.23299548</c:v>
                </c:pt>
                <c:pt idx="21">
                  <c:v>0.222527623</c:v>
                </c:pt>
                <c:pt idx="22">
                  <c:v>0.212953448</c:v>
                </c:pt>
                <c:pt idx="23">
                  <c:v>0.183506906</c:v>
                </c:pt>
                <c:pt idx="24">
                  <c:v>0.176971525</c:v>
                </c:pt>
                <c:pt idx="25">
                  <c:v>0.236804277</c:v>
                </c:pt>
                <c:pt idx="26">
                  <c:v>0.224117264</c:v>
                </c:pt>
                <c:pt idx="27">
                  <c:v>0.228801876</c:v>
                </c:pt>
                <c:pt idx="28">
                  <c:v>0.262530565</c:v>
                </c:pt>
                <c:pt idx="29">
                  <c:v>0.228690565</c:v>
                </c:pt>
                <c:pt idx="30">
                  <c:v>0.259790957</c:v>
                </c:pt>
                <c:pt idx="31">
                  <c:v>0.19437997</c:v>
                </c:pt>
                <c:pt idx="32">
                  <c:v>0.191451132</c:v>
                </c:pt>
                <c:pt idx="33">
                  <c:v>0.207392633</c:v>
                </c:pt>
                <c:pt idx="34">
                  <c:v>0.16370295</c:v>
                </c:pt>
                <c:pt idx="35">
                  <c:v>0.16382882</c:v>
                </c:pt>
                <c:pt idx="36">
                  <c:v>0.194644675</c:v>
                </c:pt>
                <c:pt idx="37">
                  <c:v>0.290805131</c:v>
                </c:pt>
                <c:pt idx="38">
                  <c:v>0.222974822</c:v>
                </c:pt>
                <c:pt idx="39">
                  <c:v>0.191365585</c:v>
                </c:pt>
                <c:pt idx="40">
                  <c:v>0.178619459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</c:v>
                </c:pt>
                <c:pt idx="2">
                  <c:v>0.316684633</c:v>
                </c:pt>
                <c:pt idx="3">
                  <c:v>0.30344823</c:v>
                </c:pt>
                <c:pt idx="4">
                  <c:v>0.219601065</c:v>
                </c:pt>
                <c:pt idx="5">
                  <c:v>0.269559532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</c:v>
                </c:pt>
                <c:pt idx="10">
                  <c:v>0.175630763</c:v>
                </c:pt>
                <c:pt idx="11">
                  <c:v>0.177925184</c:v>
                </c:pt>
                <c:pt idx="12">
                  <c:v>0.13233088</c:v>
                </c:pt>
                <c:pt idx="13">
                  <c:v>0.196705997</c:v>
                </c:pt>
                <c:pt idx="14">
                  <c:v>0.159039408</c:v>
                </c:pt>
                <c:pt idx="15">
                  <c:v>0.141788185</c:v>
                </c:pt>
                <c:pt idx="16">
                  <c:v>0.122145452</c:v>
                </c:pt>
                <c:pt idx="17">
                  <c:v>0.159853339</c:v>
                </c:pt>
                <c:pt idx="18">
                  <c:v>0.179153234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</c:v>
                </c:pt>
                <c:pt idx="22">
                  <c:v>0.179473951</c:v>
                </c:pt>
                <c:pt idx="23">
                  <c:v>0.153333843</c:v>
                </c:pt>
                <c:pt idx="24">
                  <c:v>0.12702468</c:v>
                </c:pt>
                <c:pt idx="25">
                  <c:v>0.126560241</c:v>
                </c:pt>
                <c:pt idx="26">
                  <c:v>0.142162681</c:v>
                </c:pt>
                <c:pt idx="27">
                  <c:v>0.127923459</c:v>
                </c:pt>
                <c:pt idx="28">
                  <c:v>0.199494466</c:v>
                </c:pt>
                <c:pt idx="29">
                  <c:v>0.157216027</c:v>
                </c:pt>
                <c:pt idx="30">
                  <c:v>0.118481092</c:v>
                </c:pt>
                <c:pt idx="31">
                  <c:v>0.143011093</c:v>
                </c:pt>
                <c:pt idx="32">
                  <c:v>0.124929115</c:v>
                </c:pt>
                <c:pt idx="33">
                  <c:v>0.119850248</c:v>
                </c:pt>
                <c:pt idx="34">
                  <c:v>0.10811998</c:v>
                </c:pt>
                <c:pt idx="35">
                  <c:v>0.13017416</c:v>
                </c:pt>
                <c:pt idx="36">
                  <c:v>0.092807867</c:v>
                </c:pt>
                <c:pt idx="37">
                  <c:v>0.135221109</c:v>
                </c:pt>
                <c:pt idx="38">
                  <c:v>0.122703269</c:v>
                </c:pt>
                <c:pt idx="39">
                  <c:v>0.152602613</c:v>
                </c:pt>
                <c:pt idx="40">
                  <c:v>0.15073669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</c:v>
                </c:pt>
                <c:pt idx="2">
                  <c:v>0.308793366</c:v>
                </c:pt>
                <c:pt idx="3">
                  <c:v>0.283008337</c:v>
                </c:pt>
                <c:pt idx="4">
                  <c:v>0.22908099</c:v>
                </c:pt>
                <c:pt idx="5">
                  <c:v>0.249800205</c:v>
                </c:pt>
                <c:pt idx="6">
                  <c:v>0.234400168</c:v>
                </c:pt>
                <c:pt idx="7">
                  <c:v>0.216295674</c:v>
                </c:pt>
                <c:pt idx="8">
                  <c:v>0.174780428</c:v>
                </c:pt>
                <c:pt idx="9">
                  <c:v>0.186178982</c:v>
                </c:pt>
                <c:pt idx="10">
                  <c:v>0.156733111</c:v>
                </c:pt>
                <c:pt idx="11">
                  <c:v>0.154414743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0.146397278</c:v>
                </c:pt>
                <c:pt idx="19">
                  <c:v>0.140030161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0.118275575</c:v>
                </c:pt>
                <c:pt idx="24">
                  <c:v>0.141205832</c:v>
                </c:pt>
                <c:pt idx="25">
                  <c:v>0.117776074</c:v>
                </c:pt>
                <c:pt idx="26">
                  <c:v>0.154579088</c:v>
                </c:pt>
                <c:pt idx="27">
                  <c:v>0.125946581</c:v>
                </c:pt>
                <c:pt idx="28">
                  <c:v>0.162176639</c:v>
                </c:pt>
                <c:pt idx="29">
                  <c:v>0.174969688</c:v>
                </c:pt>
                <c:pt idx="30">
                  <c:v>0.107177272</c:v>
                </c:pt>
                <c:pt idx="31">
                  <c:v>0.138545051</c:v>
                </c:pt>
                <c:pt idx="32">
                  <c:v>0.098839276</c:v>
                </c:pt>
                <c:pt idx="33">
                  <c:v>0.135059744</c:v>
                </c:pt>
                <c:pt idx="34">
                  <c:v>0.176597774</c:v>
                </c:pt>
                <c:pt idx="35">
                  <c:v>0.120876297</c:v>
                </c:pt>
                <c:pt idx="36">
                  <c:v>0.149140313</c:v>
                </c:pt>
                <c:pt idx="37">
                  <c:v>0.153448462</c:v>
                </c:pt>
                <c:pt idx="38">
                  <c:v>0.152375713</c:v>
                </c:pt>
                <c:pt idx="39">
                  <c:v>0.198694468</c:v>
                </c:pt>
                <c:pt idx="40">
                  <c:v>0.129480436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"/>
          <c:y val="0.8836984980019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"/>
          <c:y val="0.170374389582203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</c:v>
                </c:pt>
                <c:pt idx="1">
                  <c:v>6.95652173913044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0.576895356</c:v>
                </c:pt>
                <c:pt idx="1">
                  <c:v>0.489317656</c:v>
                </c:pt>
                <c:pt idx="2">
                  <c:v>0.318605155</c:v>
                </c:pt>
                <c:pt idx="3">
                  <c:v>0.328924</c:v>
                </c:pt>
                <c:pt idx="4">
                  <c:v>0.294420153</c:v>
                </c:pt>
                <c:pt idx="5">
                  <c:v>0.207552239</c:v>
                </c:pt>
                <c:pt idx="6">
                  <c:v>0.189622879</c:v>
                </c:pt>
                <c:pt idx="7">
                  <c:v>0.198369905</c:v>
                </c:pt>
                <c:pt idx="8">
                  <c:v>0.203102708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0.142674014</c:v>
                </c:pt>
                <c:pt idx="12">
                  <c:v>0.158023357</c:v>
                </c:pt>
                <c:pt idx="13">
                  <c:v>0.154699445</c:v>
                </c:pt>
                <c:pt idx="14">
                  <c:v>0.152688861</c:v>
                </c:pt>
                <c:pt idx="15">
                  <c:v>0.178713709</c:v>
                </c:pt>
                <c:pt idx="16">
                  <c:v>0.126889721</c:v>
                </c:pt>
                <c:pt idx="17">
                  <c:v>0.144119918</c:v>
                </c:pt>
                <c:pt idx="18">
                  <c:v>0.123914205</c:v>
                </c:pt>
                <c:pt idx="19">
                  <c:v>0.164093629</c:v>
                </c:pt>
                <c:pt idx="20">
                  <c:v>0.134320766</c:v>
                </c:pt>
                <c:pt idx="21">
                  <c:v>0.124887303</c:v>
                </c:pt>
                <c:pt idx="22">
                  <c:v>0.089449927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</c:v>
                </c:pt>
                <c:pt idx="26">
                  <c:v>0.126148984</c:v>
                </c:pt>
                <c:pt idx="27">
                  <c:v>0.150381476</c:v>
                </c:pt>
                <c:pt idx="28">
                  <c:v>0.177863419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0.098725475</c:v>
                </c:pt>
                <c:pt idx="33">
                  <c:v>0.15455465</c:v>
                </c:pt>
                <c:pt idx="34">
                  <c:v>0.128209785</c:v>
                </c:pt>
                <c:pt idx="35">
                  <c:v>0.10354986</c:v>
                </c:pt>
                <c:pt idx="36">
                  <c:v>0.118980505</c:v>
                </c:pt>
                <c:pt idx="37">
                  <c:v>0.086118586</c:v>
                </c:pt>
                <c:pt idx="38">
                  <c:v>0.148433715</c:v>
                </c:pt>
                <c:pt idx="39">
                  <c:v>0.120123789</c:v>
                </c:pt>
                <c:pt idx="40">
                  <c:v>0.112599939</c:v>
                </c:pt>
                <c:pt idx="41">
                  <c:v>0.115884282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</c:v>
                      </c:pt>
                      <c:pt idx="1">
                        <c:v>0.463891983</c:v>
                      </c:pt>
                      <c:pt idx="2">
                        <c:v>0.403405249</c:v>
                      </c:pt>
                      <c:pt idx="3">
                        <c:v>0.221601546</c:v>
                      </c:pt>
                      <c:pt idx="4">
                        <c:v>0.244354472</c:v>
                      </c:pt>
                      <c:pt idx="5">
                        <c:v>0.226876274</c:v>
                      </c:pt>
                      <c:pt idx="6">
                        <c:v>0.187505901</c:v>
                      </c:pt>
                      <c:pt idx="7">
                        <c:v>0.231648445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0.15425171</c:v>
                      </c:pt>
                      <c:pt idx="11">
                        <c:v>0.172545761</c:v>
                      </c:pt>
                      <c:pt idx="12">
                        <c:v>0.199154541</c:v>
                      </c:pt>
                      <c:pt idx="13">
                        <c:v>0.150299206</c:v>
                      </c:pt>
                      <c:pt idx="14">
                        <c:v>0.12700884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0.136997029</c:v>
                      </c:pt>
                      <c:pt idx="18">
                        <c:v>0.130150571</c:v>
                      </c:pt>
                      <c:pt idx="19">
                        <c:v>0.122179642</c:v>
                      </c:pt>
                      <c:pt idx="20">
                        <c:v>0.150908485</c:v>
                      </c:pt>
                      <c:pt idx="21">
                        <c:v>0.120773502</c:v>
                      </c:pt>
                      <c:pt idx="22">
                        <c:v>0.176808953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</c:v>
                      </c:pt>
                      <c:pt idx="26">
                        <c:v>0.139597923</c:v>
                      </c:pt>
                      <c:pt idx="27">
                        <c:v>0.103065893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0.139520139</c:v>
                      </c:pt>
                      <c:pt idx="31">
                        <c:v>0.115516819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</c:v>
                      </c:pt>
                      <c:pt idx="35">
                        <c:v>0.194626227</c:v>
                      </c:pt>
                      <c:pt idx="36">
                        <c:v>0.101648375</c:v>
                      </c:pt>
                      <c:pt idx="37">
                        <c:v>0.094312325</c:v>
                      </c:pt>
                      <c:pt idx="38">
                        <c:v>0.155581906</c:v>
                      </c:pt>
                      <c:pt idx="39">
                        <c:v>0.097099364</c:v>
                      </c:pt>
                      <c:pt idx="40">
                        <c:v>0.119330026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76.5217391304348</c:v>
                </c:pt>
                <c:pt idx="1">
                  <c:v>23.4782608695652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0.024803637866887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0.46130994</c:v>
                </c:pt>
                <c:pt idx="1">
                  <c:v>0.336830199</c:v>
                </c:pt>
                <c:pt idx="2">
                  <c:v>0.278493911</c:v>
                </c:pt>
                <c:pt idx="3">
                  <c:v>0.344324499</c:v>
                </c:pt>
                <c:pt idx="4">
                  <c:v>0.286384374</c:v>
                </c:pt>
                <c:pt idx="5">
                  <c:v>0.265594482</c:v>
                </c:pt>
                <c:pt idx="6">
                  <c:v>0.285111457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0.21191965</c:v>
                </c:pt>
                <c:pt idx="10">
                  <c:v>0.169204965</c:v>
                </c:pt>
                <c:pt idx="11">
                  <c:v>0.179976523</c:v>
                </c:pt>
                <c:pt idx="12">
                  <c:v>0.141060635</c:v>
                </c:pt>
                <c:pt idx="13">
                  <c:v>0.198650166</c:v>
                </c:pt>
                <c:pt idx="14">
                  <c:v>0.170059264</c:v>
                </c:pt>
                <c:pt idx="15">
                  <c:v>0.198569298</c:v>
                </c:pt>
                <c:pt idx="16">
                  <c:v>0.158276409</c:v>
                </c:pt>
                <c:pt idx="17">
                  <c:v>0.160714984</c:v>
                </c:pt>
                <c:pt idx="18">
                  <c:v>0.150188699</c:v>
                </c:pt>
                <c:pt idx="19">
                  <c:v>0.125305653</c:v>
                </c:pt>
                <c:pt idx="20">
                  <c:v>0.145080432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</c:v>
                </c:pt>
                <c:pt idx="25">
                  <c:v>0.157210782</c:v>
                </c:pt>
                <c:pt idx="26">
                  <c:v>0.136419713</c:v>
                </c:pt>
                <c:pt idx="27">
                  <c:v>0.141925797</c:v>
                </c:pt>
                <c:pt idx="28">
                  <c:v>0.140419379</c:v>
                </c:pt>
                <c:pt idx="29">
                  <c:v>0.114663966</c:v>
                </c:pt>
                <c:pt idx="30">
                  <c:v>0.111045539</c:v>
                </c:pt>
                <c:pt idx="31">
                  <c:v>0.12309064</c:v>
                </c:pt>
                <c:pt idx="32">
                  <c:v>0.099771231</c:v>
                </c:pt>
                <c:pt idx="33">
                  <c:v>0.122934721</c:v>
                </c:pt>
                <c:pt idx="34">
                  <c:v>0.133054346</c:v>
                </c:pt>
                <c:pt idx="35">
                  <c:v>0.113849863</c:v>
                </c:pt>
                <c:pt idx="36">
                  <c:v>0.104941681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0.098216347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0.507976174</c:v>
                </c:pt>
                <c:pt idx="3">
                  <c:v>0.466237396</c:v>
                </c:pt>
                <c:pt idx="4">
                  <c:v>0.496011704</c:v>
                </c:pt>
                <c:pt idx="5">
                  <c:v>0.482376277</c:v>
                </c:pt>
                <c:pt idx="6">
                  <c:v>0.51641196</c:v>
                </c:pt>
                <c:pt idx="7">
                  <c:v>0.412446409</c:v>
                </c:pt>
                <c:pt idx="8">
                  <c:v>0.522301257</c:v>
                </c:pt>
                <c:pt idx="9">
                  <c:v>0.488635361</c:v>
                </c:pt>
                <c:pt idx="10">
                  <c:v>0.505633473</c:v>
                </c:pt>
                <c:pt idx="11">
                  <c:v>0.471559942</c:v>
                </c:pt>
                <c:pt idx="12">
                  <c:v>0.486658245</c:v>
                </c:pt>
                <c:pt idx="13">
                  <c:v>0.478332937</c:v>
                </c:pt>
                <c:pt idx="14">
                  <c:v>0.44948554</c:v>
                </c:pt>
                <c:pt idx="15">
                  <c:v>0.535079181</c:v>
                </c:pt>
                <c:pt idx="16">
                  <c:v>0.493745267</c:v>
                </c:pt>
                <c:pt idx="17">
                  <c:v>0.450284272</c:v>
                </c:pt>
                <c:pt idx="18">
                  <c:v>0.441565812</c:v>
                </c:pt>
                <c:pt idx="19">
                  <c:v>0.460920513</c:v>
                </c:pt>
                <c:pt idx="20">
                  <c:v>0.524082422</c:v>
                </c:pt>
                <c:pt idx="21">
                  <c:v>0.464025795</c:v>
                </c:pt>
                <c:pt idx="22">
                  <c:v>0.414716184</c:v>
                </c:pt>
                <c:pt idx="23">
                  <c:v>0.499011338</c:v>
                </c:pt>
                <c:pt idx="24">
                  <c:v>0.462845385</c:v>
                </c:pt>
                <c:pt idx="25">
                  <c:v>0.448285371</c:v>
                </c:pt>
                <c:pt idx="26">
                  <c:v>0.461633712</c:v>
                </c:pt>
                <c:pt idx="27">
                  <c:v>0.473093152</c:v>
                </c:pt>
                <c:pt idx="28">
                  <c:v>0.445871979</c:v>
                </c:pt>
                <c:pt idx="29">
                  <c:v>0.4215765</c:v>
                </c:pt>
                <c:pt idx="30">
                  <c:v>0.469819516</c:v>
                </c:pt>
                <c:pt idx="31">
                  <c:v>0.516632557</c:v>
                </c:pt>
                <c:pt idx="32">
                  <c:v>0.463471353</c:v>
                </c:pt>
                <c:pt idx="33">
                  <c:v>0.475257754</c:v>
                </c:pt>
                <c:pt idx="34">
                  <c:v>0.477076113</c:v>
                </c:pt>
                <c:pt idx="35">
                  <c:v>0.447221875</c:v>
                </c:pt>
                <c:pt idx="36">
                  <c:v>0.431753397</c:v>
                </c:pt>
                <c:pt idx="37">
                  <c:v>0.496403486</c:v>
                </c:pt>
                <c:pt idx="38">
                  <c:v>0.453167409</c:v>
                </c:pt>
                <c:pt idx="39">
                  <c:v>0.472902954</c:v>
                </c:pt>
                <c:pt idx="40">
                  <c:v>0.455975026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89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89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7.png"/><Relationship Id="rId10" Type="http://schemas.openxmlformats.org/officeDocument/2006/relationships/image" Target="../media/image36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jpeg"/><Relationship Id="rId8" Type="http://schemas.openxmlformats.org/officeDocument/2006/relationships/image" Target="../media/image63.jpeg"/><Relationship Id="rId7" Type="http://schemas.openxmlformats.org/officeDocument/2006/relationships/image" Target="../media/image62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50.jpeg"/><Relationship Id="rId14" Type="http://schemas.openxmlformats.org/officeDocument/2006/relationships/image" Target="../media/image51.jpeg"/><Relationship Id="rId13" Type="http://schemas.openxmlformats.org/officeDocument/2006/relationships/image" Target="../media/image52.jpeg"/><Relationship Id="rId12" Type="http://schemas.openxmlformats.org/officeDocument/2006/relationships/image" Target="../media/image61.jpeg"/><Relationship Id="rId11" Type="http://schemas.openxmlformats.org/officeDocument/2006/relationships/image" Target="../media/image60.jpeg"/><Relationship Id="rId10" Type="http://schemas.openxmlformats.org/officeDocument/2006/relationships/image" Target="../media/image59.jpeg"/><Relationship Id="rId1" Type="http://schemas.openxmlformats.org/officeDocument/2006/relationships/image" Target="../media/image5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20.png"/><Relationship Id="rId2" Type="http://schemas.openxmlformats.org/officeDocument/2006/relationships/image" Target="../media/image65.png"/><Relationship Id="rId1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2.png"/><Relationship Id="rId4" Type="http://schemas.openxmlformats.org/officeDocument/2006/relationships/image" Target="../media/image40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microsoft.com/office/2007/relationships/media" Target="../media/media2.mp4"/><Relationship Id="rId7" Type="http://schemas.openxmlformats.org/officeDocument/2006/relationships/video" Target="../media/media2.mp4"/><Relationship Id="rId6" Type="http://schemas.openxmlformats.org/officeDocument/2006/relationships/image" Target="../media/image24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78.png"/><Relationship Id="rId2" Type="http://schemas.microsoft.com/office/2007/relationships/media" Target="../media/media3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79.png"/><Relationship Id="rId1" Type="http://schemas.openxmlformats.org/officeDocument/2006/relationships/video" Target="../media/media3.mp4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5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chart" Target="../charts/chart16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8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7.jpeg"/><Relationship Id="rId1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88.png"/><Relationship Id="rId1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2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3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9370" y="2179955"/>
            <a:ext cx="3228975" cy="17919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3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6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7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144770" y="1774825"/>
            <a:ext cx="3567430" cy="450723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7965" y="1750695"/>
            <a:ext cx="14605" cy="30556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546735" y="3828415"/>
            <a:ext cx="3221355" cy="1629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Box 21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8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22"/>
          <p:cNvSpPr txBox="1"/>
          <p:nvPr/>
        </p:nvSpPr>
        <p:spPr>
          <a:xfrm>
            <a:off x="3595942" y="2306256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sp>
        <p:nvSpPr>
          <p:cNvPr id="24" name="Text Box 23"/>
          <p:cNvSpPr txBox="1"/>
          <p:nvPr/>
        </p:nvSpPr>
        <p:spPr>
          <a:xfrm>
            <a:off x="2144967" y="4469701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26" name="Oval 25"/>
          <p:cNvSpPr/>
          <p:nvPr/>
        </p:nvSpPr>
        <p:spPr>
          <a:xfrm>
            <a:off x="1908175" y="4527550"/>
            <a:ext cx="143510" cy="1263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patches-removebg-preview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985" y="2192655"/>
            <a:ext cx="2192020" cy="1767205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/>
        </p:nvCxnSpPr>
        <p:spPr>
          <a:xfrm flipV="1">
            <a:off x="1172845" y="2399665"/>
            <a:ext cx="1886585" cy="3789680"/>
          </a:xfrm>
          <a:prstGeom prst="lin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059430" y="1671320"/>
            <a:ext cx="360680" cy="75819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30530" y="3756660"/>
            <a:ext cx="68516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0530" y="3756025"/>
            <a:ext cx="0" cy="5372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172845" y="6208395"/>
            <a:ext cx="59118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172845" y="5601335"/>
            <a:ext cx="0" cy="588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172845" y="5728335"/>
            <a:ext cx="422910" cy="461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 Box 48"/>
              <p:cNvSpPr txBox="1"/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9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 Box 49"/>
              <p:cNvSpPr txBox="1"/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92" t="-155" r="92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3596005" y="1541780"/>
            <a:ext cx="1278255" cy="76454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596390" y="5768975"/>
            <a:ext cx="136652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42570" y="1844675"/>
            <a:ext cx="40767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36 -0.095463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1" grpId="0" bldLvl="0" animBg="1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8"/>
      <p:bldP spid="21" grpId="0" animBg="1"/>
      <p:bldP spid="22" grpId="0"/>
      <p:bldP spid="23" grpId="0"/>
      <p:bldP spid="24" grpId="0"/>
      <p:bldP spid="26" grpId="0" animBg="1"/>
      <p:bldP spid="49" grpId="0"/>
      <p:bldP spid="50" grpId="0"/>
      <p:bldP spid="52" grpId="0" bldLvl="0" animBg="1"/>
      <p:bldP spid="53" grpId="0" bldLvl="0" animBg="1"/>
      <p:bldP spid="54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sp>
        <p:nvSpPr>
          <p:cNvPr id="10" name="Текст 7"/>
          <p:cNvSpPr txBox="1"/>
          <p:nvPr/>
        </p:nvSpPr>
        <p:spPr>
          <a:xfrm>
            <a:off x="730250" y="4745355"/>
            <a:ext cx="157670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+6.9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681855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  <a:endParaRPr lang="de-DE" altLang="en-US" b="1" dirty="0" err="1">
              <a:sym typeface="+mn-ea"/>
            </a:endParaRPr>
          </a:p>
          <a:p>
            <a:pPr marL="0" indent="0"/>
            <a:r>
              <a:rPr lang="de-DE" altLang="en-US" dirty="0"/>
              <a:t>- one plane is represented multiple superpixel segements </a:t>
            </a:r>
            <a:endParaRPr lang="de-DE" altLang="en-US" dirty="0"/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4" grpId="0"/>
      <p:bldP spid="6" grpId="0"/>
      <p:bldP spid="25" grpId="0"/>
      <p:bldP spid="7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(N2D)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N2D +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2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3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graphicFrame>
        <p:nvGraphicFramePr>
          <p:cNvPr id="13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Grafik 4" descr="Einzelnes Zahnr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51" y="4626999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440372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5701120" y="54208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43497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43561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2990850" y="265239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 Box 65"/>
              <p:cNvSpPr txBox="1"/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0" t="-159" r="20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pic>
        <p:nvPicPr>
          <p:cNvPr id="4" name="Grafik 4" descr="Einzelnes Zahnr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51" y="4626999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59" cy="4800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/>
                <a:gridCol w="1609401"/>
                <a:gridCol w="2712355"/>
                <a:gridCol w="1440160"/>
                <a:gridCol w="707241"/>
                <a:gridCol w="1380990"/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  <a:endParaRPr lang="de-D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3486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107504" y="422058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</a:t>
            </a:r>
            <a:endParaRPr lang="de-DE" altLang="en-US" sz="1200" b="1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682115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</a:t>
            </a:r>
            <a:r>
              <a:rPr lang="de-DE"/>
              <a:t>(RGB+SP) </a:t>
            </a:r>
            <a:r>
              <a:t>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2799715" y="116205"/>
            <a:ext cx="33470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de-DE" sz="1400">
                <a:solidFill>
                  <a:schemeClr val="bg1"/>
                </a:solidFill>
              </a:rPr>
              <a:t>Baseline</a:t>
            </a:r>
            <a:endParaRPr lang="de-DE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 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sensitive, </a:t>
            </a:r>
            <a:r>
              <a:rPr lang="de-DE" altLang="en-US" sz="1600" b="1" dirty="0">
                <a:sym typeface="+mn-ea"/>
              </a:rPr>
              <a:t>our baseline</a:t>
            </a:r>
            <a:r>
              <a:rPr lang="de-DE" altLang="en-US" sz="1600" dirty="0">
                <a:sym typeface="+mn-ea"/>
              </a:rPr>
              <a:t>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-58420" y="428625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195" y="471170"/>
            <a:ext cx="6239510" cy="188277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95" y="2497455"/>
            <a:ext cx="6238240" cy="1882775"/>
          </a:xfrm>
          <a:prstGeom prst="rect">
            <a:avLst/>
          </a:prstGeom>
        </p:spPr>
      </p:pic>
      <p:pic>
        <p:nvPicPr>
          <p:cNvPr id="33" name="Picture 32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195" y="4471035"/>
            <a:ext cx="6239510" cy="188341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920750" y="4474210"/>
            <a:ext cx="44646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383665" y="48895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3820" y="2494915"/>
            <a:ext cx="616839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34" name="Rectangles 33"/>
          <p:cNvSpPr/>
          <p:nvPr/>
        </p:nvSpPr>
        <p:spPr>
          <a:xfrm>
            <a:off x="-58420" y="428625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195" y="471170"/>
            <a:ext cx="6239510" cy="188277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95" y="2497455"/>
            <a:ext cx="6238240" cy="1882775"/>
          </a:xfrm>
          <a:prstGeom prst="rect">
            <a:avLst/>
          </a:prstGeom>
        </p:spPr>
      </p:pic>
      <p:pic>
        <p:nvPicPr>
          <p:cNvPr id="33" name="Picture 32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195" y="4471035"/>
            <a:ext cx="6239510" cy="188341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920750" y="4474210"/>
            <a:ext cx="44646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383665" y="48895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4455" y="2494915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2376805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63800" y="42291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40347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403475" y="407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ch + Normal Decoder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Depth Decoder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Normal Decoder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  <a:endParaRPr lang="de-DE" altLang="en-US" sz="1400" u="sng" dirty="0">
                <a:solidFill>
                  <a:schemeClr val="tx1"/>
                </a:solidFill>
                <a:effectLst/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sharper,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Trees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are recognized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bldLvl="0" animBg="1"/>
      <p:bldP spid="14" grpId="1" bldLvl="0" animBg="1"/>
      <p:bldP spid="28" grpId="0"/>
      <p:bldP spid="28" grpId="1"/>
      <p:bldP spid="28" grpId="2"/>
      <p:bldP spid="28" grpId="4"/>
      <p:bldP spid="25" grpId="0" bldLvl="0" animBg="1"/>
      <p:bldP spid="31" grpId="0" bldLvl="0" animBg="1"/>
      <p:bldP spid="32" grpId="0" bldLvl="0" animBg="1"/>
      <p:bldP spid="34" grpId="0" bldLvl="0" animBg="1"/>
      <p:bldP spid="39" grpId="0"/>
      <p:bldP spid="39" grpId="1"/>
      <p:bldP spid="39" grpId="2"/>
      <p:bldP spid="39" grpId="3"/>
      <p:bldP spid="40" grpId="0"/>
      <p:bldP spid="40" grpId="1"/>
      <p:bldP spid="40" grpId="2"/>
      <p:bldP spid="40" grpId="3"/>
      <p:bldP spid="687" grpId="0" animBg="1"/>
      <p:bldP spid="687" grpId="1" animBg="1"/>
      <p:bldP spid="687" grpId="2" animBg="1"/>
      <p:bldP spid="687" grpId="3" animBg="1"/>
      <p:bldP spid="687" grpId="4" animBg="1"/>
      <p:bldP spid="687" grpId="6" bldLvl="0" animBg="1"/>
      <p:bldP spid="45" grpId="1" bldLvl="0" animBg="1"/>
      <p:bldP spid="47" grpId="1"/>
      <p:bldP spid="56" grpId="0" bldLvl="0" animBg="1"/>
      <p:bldP spid="58" grpId="0"/>
      <p:bldP spid="58" grpId="1"/>
      <p:bldP spid="58" grpId="2"/>
      <p:bldP spid="58" grpId="4"/>
      <p:bldP spid="59" grpId="0"/>
      <p:bldP spid="59" grpId="1"/>
      <p:bldP spid="59" grpId="2"/>
      <p:bldP spid="59" grpId="4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normal coefficients</a:t>
            </a:r>
            <a:r>
              <a:rPr lang="de-DE">
                <a:solidFill>
                  <a:schemeClr val="tx1"/>
                </a:solidFill>
              </a:rPr>
              <a:t>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12025" y="553212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770" y="1128395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8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553085" y="3046095"/>
                <a:ext cx="3514725" cy="1199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Photometric Error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warped 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85" y="3046095"/>
                <a:ext cx="3514725" cy="119951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3329399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82863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69710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328062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2487930" y="6081395"/>
                <a:ext cx="667575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Smoothness Error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Ensures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smooth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gradient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expect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edges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930" y="6081395"/>
                <a:ext cx="6675755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199753" y="2918035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  <a:endParaRPr lang="de-DE" b="1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58775" y="2917825"/>
            <a:ext cx="8670290" cy="3413125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1" grpId="0" bldLvl="0" animBg="1"/>
      <p:bldP spid="21" grpId="1" bldLvl="0" animBg="1"/>
      <p:bldP spid="9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(3-CH)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3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RGB (3-CH)</a:t>
                  </a:r>
                  <a:endParaRPr lang="de-DE" altLang="en-US" sz="1200" dirty="0">
                    <a:solidFill>
                      <a:srgbClr val="E9503E">
                        <a:alpha val="70000"/>
                      </a:srgb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rgbClr val="E9503E">
                    <a:alpha val="70000"/>
                  </a:srgb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enforce normal unity constraint on superpixel surface</a:t>
              </a: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84835" y="5375275"/>
            <a:ext cx="1871345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22955" y="5222240"/>
            <a:ext cx="2288540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  <p:bldP spid="18" grpId="1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38015" y="296672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9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33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34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15811</Words>
  <Application>WPS Presentation</Application>
  <PresentationFormat>Bildschirmpräsentation (4:3)</PresentationFormat>
  <Paragraphs>1191</Paragraphs>
  <Slides>55</Slides>
  <Notes>3</Notes>
  <HiddenSlides>0</HiddenSlides>
  <MMClips>6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2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Calibri</vt:lpstr>
      <vt:lpstr>Helvetica Neue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3 pillar focus</vt:lpstr>
      <vt:lpstr>Improvements Iteration I: Basic I - Superpixel</vt:lpstr>
      <vt:lpstr>Improvements Iteration I: 4 Channel Input (Superpixel &amp; RGB)</vt:lpstr>
      <vt:lpstr>3.  Improvements      Iteration I: Basic II - Normal Computation</vt:lpstr>
      <vt:lpstr>3. Improvements     Iteration II: Introducing N2D Block</vt:lpstr>
      <vt:lpstr>Improvements Iteration 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3. Improvements     Iteration IV: Normals in Loss Function</vt:lpstr>
      <vt:lpstr>Loss Function Normals in Loss Function</vt:lpstr>
      <vt:lpstr>Loss Function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Demo: Compare Results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Iteration I: Basic II - Normal Computation</vt:lpstr>
      <vt:lpstr>3.  Improvements      Improvement normals with Superpixel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187</cp:revision>
  <dcterms:created xsi:type="dcterms:W3CDTF">2020-02-12T18:42:25Z</dcterms:created>
  <dcterms:modified xsi:type="dcterms:W3CDTF">2020-02-12T18:42:25Z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